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2" r:id="rId3"/>
    <p:sldId id="263" r:id="rId4"/>
    <p:sldId id="264" r:id="rId5"/>
    <p:sldId id="256" r:id="rId6"/>
    <p:sldId id="257" r:id="rId7"/>
    <p:sldId id="258" r:id="rId8"/>
    <p:sldId id="271" r:id="rId9"/>
    <p:sldId id="265" r:id="rId10"/>
    <p:sldId id="266" r:id="rId11"/>
    <p:sldId id="259" r:id="rId12"/>
    <p:sldId id="272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8" autoAdjust="0"/>
  </p:normalViewPr>
  <p:slideViewPr>
    <p:cSldViewPr snapToGrid="0">
      <p:cViewPr varScale="1">
        <p:scale>
          <a:sx n="57" d="100"/>
          <a:sy n="57" d="100"/>
        </p:scale>
        <p:origin x="924" y="4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81BD-B735-4A3D-85AE-4D74E8FA85C7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D3E82-4535-4D30-BD17-19A3B56387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80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19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82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182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90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498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23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58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81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47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26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sz="1800" i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04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1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79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397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709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D3E82-4535-4D30-BD17-19A3B563870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82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82953F-DF00-4AD9-BC39-B5A48470F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9EFDF5-A3C2-4207-8DFD-E34D160B7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A42397-50A1-4E0A-8556-7877C676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7E235C-3B06-4B1E-9583-6266B428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1DAD21-E309-407E-AD2B-641C7F85E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25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703BF-4A64-4405-82A8-291DDF54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A7A62E-C0C1-47EC-B0F5-1A657C91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D48D64-9E08-424C-B98D-89C9E79A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5ED934-A751-47C9-BBC5-F0DA2398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5DB3D-2907-41FD-8D00-62B8AC25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7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4E8074B-9575-40D1-BADF-690FDFECA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11FEDE-0B28-4C51-9845-444BC8F99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AC9D24-F02D-47A4-9FBC-28F3A048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11CED5-CEA3-42C7-9433-F86FFAA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0CE3E8-8A5E-4534-8900-C2C1B693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98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A710CF-3232-455C-8A21-90F0B1BE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B6799-8BB8-4917-AC43-0419CEBA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715402-C9CF-4F22-B63C-837036DD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69834A-4DEF-4863-B5AF-B0DAD167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C52DD2-76ED-4010-8606-11FC5B6A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791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FAAF9C-A221-4058-8D47-FAF5CFE2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27F87A-C0FB-4D0A-B16D-8B19DDFA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F5AA7E-0C78-4090-9DA0-403F4D2F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2117FC-8997-425D-BBB2-1C44D82D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C2EF9A-3572-46AC-B8BF-09E4F3A5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270879-81C3-4ACC-BB85-A73F63CD9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34095A-AEC0-411C-A143-F9283638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7AE4B8-55EB-4FF1-8A98-D9488547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D75F2B5-AF16-4A08-9838-918DE36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15AD838-5AB0-4C5F-AEF2-FBB222BA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37A920-3597-4121-BA9B-19B8BECF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5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61DB4-DD1D-4554-A9ED-BA7267DD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D52C77-1D27-490E-9D75-177C9101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872770-EE47-4955-9315-F00177BAC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26DFABE-6FD0-41A5-9C69-CF8CCE4A3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522AD84-F1A5-4FFB-B3E5-8279236D7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08B4652-1A1A-457C-952D-092EB444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504B0B7-4730-45FF-ABE0-26BAFB83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B7450F3-F7F6-4EF9-A21A-38C9BB44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48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58C79E-9815-460D-BD0A-1474CECA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429843-88E2-46FB-950E-755E8AD8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3304E12-2CC1-4F28-B496-FC8526D7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683F56-7E5C-4913-BE92-302D58B9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6EDBB25-9794-4AEE-B7A6-AB5345B3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A0335C-977A-484B-BF69-AF06C9DC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9B7976-443F-425C-A361-9263FAC0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09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EAA2CA-3960-4DA4-B593-F428CB55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2B1AC4-BA82-46F3-B5FB-D5270FB0D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581251-049B-419D-A01B-2A42B3BE9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27F73E-053D-407B-8C04-F845DBF1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797B9A-8616-42AA-A8CF-F3295E53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C013526-3D66-462A-A5E3-18FC3729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0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60F06A-EB75-4BB2-B441-B4CC8151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362D6FF-0CE1-4BA4-B7AA-B673DEA9C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8BF631-D809-4A06-B1C8-3C53C628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AEBD98A-E986-44CF-BE0A-A18A34A2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09524F-0A35-4DF1-BC91-47DA71DE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0FD60C-C4F8-46E1-BC57-2F48BED6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83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A67F58A-4732-4647-BAEA-79F8B49D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00739A-28AE-4481-ADB5-1B26A53A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66129B-4B07-41AF-8527-52D6FB0E2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9069-E121-4A7F-BF02-8D5D84159994}" type="datetimeFigureOut">
              <a:rPr lang="tr-TR" smtClean="0"/>
              <a:t>24.09.2021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E6B7C9-DF34-40D2-975C-9D0C92533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03F46A-0E8B-4302-87D9-84AE0982A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C522-CE34-4DFC-9851-646F02012F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8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BA1FD90-7FE8-4C06-B35B-64D9CAED8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/>
          <a:stretch/>
        </p:blipFill>
        <p:spPr>
          <a:xfrm>
            <a:off x="3080084" y="-105881"/>
            <a:ext cx="9111916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7C31224-41CF-4772-899E-7C687799770C}"/>
              </a:ext>
            </a:extLst>
          </p:cNvPr>
          <p:cNvSpPr txBox="1"/>
          <p:nvPr/>
        </p:nvSpPr>
        <p:spPr>
          <a:xfrm>
            <a:off x="0" y="1930401"/>
            <a:ext cx="3080084" cy="2385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/>
              <a:t>İlyas Coşkun   </a:t>
            </a:r>
          </a:p>
          <a:p>
            <a:endParaRPr lang="tr-TR" sz="2300" b="1" dirty="0"/>
          </a:p>
          <a:p>
            <a:r>
              <a:rPr lang="tr-TR" sz="2000" dirty="0"/>
              <a:t>Journalists’ Union of Turkey (TGS)</a:t>
            </a:r>
          </a:p>
          <a:p>
            <a:r>
              <a:rPr lang="tr-TR" sz="2000" dirty="0" err="1"/>
              <a:t>Occupational</a:t>
            </a:r>
            <a:r>
              <a:rPr lang="tr-TR" sz="2000" dirty="0"/>
              <a:t> </a:t>
            </a:r>
            <a:r>
              <a:rPr lang="tr-TR" sz="2000" dirty="0" err="1"/>
              <a:t>Rights</a:t>
            </a:r>
            <a:r>
              <a:rPr lang="tr-TR" sz="2000" dirty="0"/>
              <a:t> Officer</a:t>
            </a:r>
          </a:p>
          <a:p>
            <a:r>
              <a:rPr lang="tr-TR" sz="2000" dirty="0"/>
              <a:t>ilyas@tgs.org.tr</a:t>
            </a:r>
          </a:p>
          <a:p>
            <a:endParaRPr lang="tr-TR" sz="23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B2B2E45-17F7-429A-B3B6-5E25E3E4F56A}"/>
              </a:ext>
            </a:extLst>
          </p:cNvPr>
          <p:cNvSpPr txBox="1"/>
          <p:nvPr/>
        </p:nvSpPr>
        <p:spPr>
          <a:xfrm>
            <a:off x="3080084" y="6289575"/>
            <a:ext cx="9111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OBSERVE . LISTEN . REVEAL. PILLARS OF THE FOURTH ESTATE. RON ENGLISH RE-INTERPRETS THE THREE WISE MONKEYS FOR #NOTACRIMECAMPAIGN (PHOTO © JAIME ROJO)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2171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A920D2-4BEE-4CAD-AF00-6A74B6463D95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215531-613A-49D8-A39B-2DCCCB2518F5}"/>
              </a:ext>
            </a:extLst>
          </p:cNvPr>
          <p:cNvSpPr txBox="1"/>
          <p:nvPr/>
        </p:nvSpPr>
        <p:spPr>
          <a:xfrm>
            <a:off x="866274" y="1162118"/>
            <a:ext cx="10173903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safety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especially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web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page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legal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year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303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42061EF-A81D-42F1-8A18-FC8EC340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b="5974"/>
          <a:stretch/>
        </p:blipFill>
        <p:spPr>
          <a:xfrm>
            <a:off x="0" y="296882"/>
            <a:ext cx="12192000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7A920D2-4BEE-4CAD-AF00-6A74B6463D95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215531-613A-49D8-A39B-2DCCCB2518F5}"/>
              </a:ext>
            </a:extLst>
          </p:cNvPr>
          <p:cNvSpPr txBox="1"/>
          <p:nvPr/>
        </p:nvSpPr>
        <p:spPr>
          <a:xfrm>
            <a:off x="866274" y="1162118"/>
            <a:ext cx="10173903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safety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especially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web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page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legal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covering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year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562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AC8C0E-A6D1-47D4-8F8F-111FFF49D6DF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4BEFD42-21B1-4581-9171-8034DF5D428C}"/>
              </a:ext>
            </a:extLst>
          </p:cNvPr>
          <p:cNvSpPr txBox="1"/>
          <p:nvPr/>
        </p:nvSpPr>
        <p:spPr>
          <a:xfrm>
            <a:off x="866274" y="1162118"/>
            <a:ext cx="10173903" cy="4336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Problems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follow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endParaRPr lang="tr-TR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decline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income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because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-time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allowance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Forced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-time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despite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-time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allowance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decline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income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workloads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Lacking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adequate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tools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materials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overtime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lunch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voucher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Inadequate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safety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workplaces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More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precarious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675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206D7F-B3C0-4944-ABCD-27B08DE1E12C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993132-0394-4632-B9FC-BE225E4EF099}"/>
              </a:ext>
            </a:extLst>
          </p:cNvPr>
          <p:cNvSpPr txBox="1"/>
          <p:nvPr/>
        </p:nvSpPr>
        <p:spPr>
          <a:xfrm>
            <a:off x="866274" y="1065868"/>
            <a:ext cx="10173903" cy="471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announced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“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  <a:p>
            <a:pPr marL="342900" indent="-342900">
              <a:buFont typeface="+mj-lt"/>
              <a:buAutoNum type="arabicPeriod" startAt="5"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Suggestions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ILO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standards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voluntary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discrimination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workplace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promotion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economic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benefits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guarantee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fair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respect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collective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hours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breaking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clearly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limits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“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disconnect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hours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overtime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continue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receive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payment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labour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13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206D7F-B3C0-4944-ABCD-27B08DE1E12C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993132-0394-4632-B9FC-BE225E4EF099}"/>
              </a:ext>
            </a:extLst>
          </p:cNvPr>
          <p:cNvSpPr txBox="1"/>
          <p:nvPr/>
        </p:nvSpPr>
        <p:spPr>
          <a:xfrm>
            <a:off x="866274" y="1162118"/>
            <a:ext cx="10173903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announced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“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  <a:p>
            <a:pPr marL="342900" indent="-342900">
              <a:buFont typeface="+mj-lt"/>
              <a:buAutoNum type="arabicPeriod" startAt="5"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Suggestions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 startAt="9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adequate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equipments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required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Expenses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electric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water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mobile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phone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internet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on) 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included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agreement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 startAt="9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continue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take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responsibility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safety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measures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eriod" startAt="9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respect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privacy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limit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monitoring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tools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business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purposes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eriod" startAt="9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adequately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security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relevant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software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before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starting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1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D206D7F-B3C0-4944-ABCD-27B08DE1E12C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TGS’s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993132-0394-4632-B9FC-BE225E4EF099}"/>
              </a:ext>
            </a:extLst>
          </p:cNvPr>
          <p:cNvSpPr txBox="1"/>
          <p:nvPr/>
        </p:nvSpPr>
        <p:spPr>
          <a:xfrm>
            <a:off x="866274" y="1162118"/>
            <a:ext cx="1017390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seven of the total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unionised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companies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progress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wages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conditions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collective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agreements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harmony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“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activities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(legal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report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statements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“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Guideline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successful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collective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bargaining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negotiations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leverage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unionised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companies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 in total). </a:t>
            </a:r>
          </a:p>
          <a:p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7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C353B6C-9A5E-4C3B-8F1A-D819AF2778AE}"/>
              </a:ext>
            </a:extLst>
          </p:cNvPr>
          <p:cNvSpPr txBox="1"/>
          <p:nvPr/>
        </p:nvSpPr>
        <p:spPr>
          <a:xfrm>
            <a:off x="866274" y="393700"/>
            <a:ext cx="1003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remaining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issues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journalists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Turkey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B534D4B-26F4-4DCD-8F08-C626946131A8}"/>
              </a:ext>
            </a:extLst>
          </p:cNvPr>
          <p:cNvSpPr txBox="1"/>
          <p:nvPr/>
        </p:nvSpPr>
        <p:spPr>
          <a:xfrm>
            <a:off x="866274" y="1162118"/>
            <a:ext cx="10173903" cy="409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2021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World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Freedom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Index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RSF, Turkey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ranks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153rd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183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countries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Considering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Global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Index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published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ITUC, Turkey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been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‘the ten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countries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people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interruption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since 2016.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While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135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journalists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behind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April 2019,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dropped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36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September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While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total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unionisation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rate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sector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%7,49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beginning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2019, the rate is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%8,4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Turkish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industry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been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distinguished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solid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alternative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coronavirus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spread since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756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1D1ED84-1FC0-49E3-9DA4-C1710D695800}"/>
              </a:ext>
            </a:extLst>
          </p:cNvPr>
          <p:cNvSpPr txBox="1"/>
          <p:nvPr/>
        </p:nvSpPr>
        <p:spPr>
          <a:xfrm>
            <a:off x="866274" y="393700"/>
            <a:ext cx="1003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remaining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issues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journalists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Turkey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EAC355C-A772-4C11-AAD2-7005C59A217B}"/>
              </a:ext>
            </a:extLst>
          </p:cNvPr>
          <p:cNvSpPr txBox="1"/>
          <p:nvPr/>
        </p:nvSpPr>
        <p:spPr>
          <a:xfrm>
            <a:off x="866274" y="1162118"/>
            <a:ext cx="1017390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Before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broke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TGS had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Collective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Bargaining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Agreements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CBAs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in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sector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outlets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Reuters News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Agency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Evrensel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Newspaper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Eylül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Newspaper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Gazete Duvar,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Bianet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Yön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Radio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Refinitiv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Besides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achieved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majority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new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media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outlets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BBC, AFP, AP, Cumhuriyet, İz Gazete, Halk TV </a:t>
            </a:r>
            <a:r>
              <a:rPr lang="tr-TR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Dokuz 8 Haber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August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2021.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51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550A98F-53E5-407B-A218-950AA284D9F8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Legal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protecting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against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76BD7D-89E8-4789-9BFC-BCBF7512D318}"/>
              </a:ext>
            </a:extLst>
          </p:cNvPr>
          <p:cNvSpPr txBox="1"/>
          <p:nvPr/>
        </p:nvSpPr>
        <p:spPr>
          <a:xfrm>
            <a:off x="866274" y="1162118"/>
            <a:ext cx="10173903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Turkish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AKP,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introduced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 on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dismissal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April 2020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unilateral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had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entirely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partially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ruling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introduced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short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-time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allowance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bylaw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scope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Labour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996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A4A3ACE-3AED-48A6-9CCC-6AD19ED24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9" r="1332" b="5282"/>
          <a:stretch/>
        </p:blipFill>
        <p:spPr>
          <a:xfrm>
            <a:off x="81148" y="475013"/>
            <a:ext cx="12029704" cy="55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DAEA351-54C8-4902-B347-843C5BFC3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" t="15412" r="1429" b="6407"/>
          <a:stretch/>
        </p:blipFill>
        <p:spPr>
          <a:xfrm>
            <a:off x="81148" y="688768"/>
            <a:ext cx="11936681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52BF58-2D82-4CED-915A-346B78C68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92" r="3473" b="5974"/>
          <a:stretch/>
        </p:blipFill>
        <p:spPr>
          <a:xfrm>
            <a:off x="0" y="715488"/>
            <a:ext cx="11768447" cy="54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3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550A98F-53E5-407B-A218-950AA284D9F8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Legal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protecting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against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76BD7D-89E8-4789-9BFC-BCBF7512D318}"/>
              </a:ext>
            </a:extLst>
          </p:cNvPr>
          <p:cNvSpPr txBox="1"/>
          <p:nvPr/>
        </p:nvSpPr>
        <p:spPr>
          <a:xfrm>
            <a:off x="866274" y="1162118"/>
            <a:ext cx="10173903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Turkish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AKP,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introduced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 on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dismissal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April 2020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addition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termination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ban,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unilateral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had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right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entirely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partially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unpaid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ruling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introduced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short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-time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allowance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from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until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government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teleworking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bylaw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within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scope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Labour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74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E05FC9-F36F-422D-BB42-3BBB68D4AE49}"/>
              </a:ext>
            </a:extLst>
          </p:cNvPr>
          <p:cNvSpPr txBox="1"/>
          <p:nvPr/>
        </p:nvSpPr>
        <p:spPr>
          <a:xfrm>
            <a:off x="866274" y="393700"/>
            <a:ext cx="1003032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Legal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regulations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protecting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against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impacts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pandemic</a:t>
            </a: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E964F3E-8D9B-46B0-B7C5-44C24DEE205C}"/>
              </a:ext>
            </a:extLst>
          </p:cNvPr>
          <p:cNvSpPr txBox="1"/>
          <p:nvPr/>
        </p:nvSpPr>
        <p:spPr>
          <a:xfrm>
            <a:off x="866274" y="1162118"/>
            <a:ext cx="10173903" cy="628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According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bylaw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sign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contract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contract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include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details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that will be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performed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type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equipment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remuneration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bylaw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bans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discrimination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against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for 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nature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their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contracts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shall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information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obligated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remote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workers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training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about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occupational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health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safety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precautions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tr-T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62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1211</Words>
  <Application>Microsoft Office PowerPoint</Application>
  <PresentationFormat>Geniş ekran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ILYAS COSKUN</dc:creator>
  <cp:lastModifiedBy>ILYAS COSKUN</cp:lastModifiedBy>
  <cp:revision>20</cp:revision>
  <dcterms:created xsi:type="dcterms:W3CDTF">2021-08-19T17:03:04Z</dcterms:created>
  <dcterms:modified xsi:type="dcterms:W3CDTF">2021-09-24T12:29:48Z</dcterms:modified>
</cp:coreProperties>
</file>